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20"/>
  </p:notesMasterIdLst>
  <p:handoutMasterIdLst>
    <p:handoutMasterId r:id="rId21"/>
  </p:handoutMasterIdLst>
  <p:sldIdLst>
    <p:sldId id="347" r:id="rId2"/>
    <p:sldId id="348" r:id="rId3"/>
    <p:sldId id="292" r:id="rId4"/>
    <p:sldId id="344" r:id="rId5"/>
    <p:sldId id="295" r:id="rId6"/>
    <p:sldId id="346" r:id="rId7"/>
    <p:sldId id="349" r:id="rId8"/>
    <p:sldId id="350" r:id="rId9"/>
    <p:sldId id="353" r:id="rId10"/>
    <p:sldId id="352" r:id="rId11"/>
    <p:sldId id="354" r:id="rId12"/>
    <p:sldId id="355" r:id="rId13"/>
    <p:sldId id="356" r:id="rId14"/>
    <p:sldId id="358" r:id="rId15"/>
    <p:sldId id="357" r:id="rId16"/>
    <p:sldId id="359" r:id="rId17"/>
    <p:sldId id="360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FBD2"/>
    <a:srgbClr val="2E03CD"/>
    <a:srgbClr val="A50021"/>
    <a:srgbClr val="E01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8891" autoAdjust="0"/>
  </p:normalViewPr>
  <p:slideViewPr>
    <p:cSldViewPr>
      <p:cViewPr varScale="1">
        <p:scale>
          <a:sx n="60" d="100"/>
          <a:sy n="60" d="100"/>
        </p:scale>
        <p:origin x="48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FDF93-F932-416E-B800-2C67C4718FF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E2B99-D93A-4553-B22C-CE69BB26A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0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2C2B-D576-4AEB-8CC4-412DDE034B20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C90B-D869-46EB-8FB1-10B9BDFED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9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37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27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1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9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2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F:\videoplayback_2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videoplayback_3.FLV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F:\videoplayback_3.FLV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533400"/>
            <a:ext cx="8077200" cy="5715000"/>
            <a:chOff x="609600" y="533400"/>
            <a:chExt cx="5938021" cy="3810000"/>
          </a:xfrm>
        </p:grpSpPr>
        <p:grpSp>
          <p:nvGrpSpPr>
            <p:cNvPr id="3" name="Group 2"/>
            <p:cNvGrpSpPr/>
            <p:nvPr/>
          </p:nvGrpSpPr>
          <p:grpSpPr>
            <a:xfrm>
              <a:off x="609600" y="685800"/>
              <a:ext cx="4495800" cy="3657600"/>
              <a:chOff x="609600" y="609600"/>
              <a:chExt cx="4495800" cy="3657600"/>
            </a:xfrm>
            <a:noFill/>
          </p:grpSpPr>
          <p:sp>
            <p:nvSpPr>
              <p:cNvPr id="5" name="Rectangle 4"/>
              <p:cNvSpPr/>
              <p:nvPr/>
            </p:nvSpPr>
            <p:spPr>
              <a:xfrm>
                <a:off x="609600" y="609600"/>
                <a:ext cx="3581400" cy="6096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এনামুল হক</a:t>
                </a:r>
                <a:endParaRPr lang="en-US" sz="4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1371600"/>
                <a:ext cx="3581400" cy="6096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প্রভাষক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09600" y="3657600"/>
                <a:ext cx="3581400" cy="6096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কসবা, ব্রাহ্মণবাড়ীয়া।</a:t>
                </a:r>
                <a:endParaRPr lang="en-US" sz="4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9600" y="2133600"/>
                <a:ext cx="3581400" cy="6096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রাষ্ট্রবিজ্ঞান বিভাগ</a:t>
                </a:r>
                <a:endParaRPr lang="en-US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09600" y="2895600"/>
                <a:ext cx="4495800" cy="6096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কসবা টি.আলী ডিগ্রি কলেজ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" name="Picture 3" descr="DSC0242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533400"/>
              <a:ext cx="1899421" cy="22860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76200" y="152400"/>
            <a:ext cx="12039600" cy="4038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1e66146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8100"/>
            <a:ext cx="6629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8600"/>
            <a:ext cx="11466292" cy="4463417"/>
            <a:chOff x="576490" y="533400"/>
            <a:chExt cx="8975145" cy="4155595"/>
          </a:xfrm>
        </p:grpSpPr>
        <p:sp>
          <p:nvSpPr>
            <p:cNvPr id="3" name="Rectangle 2">
              <a:hlinkClick r:id="rId2" action="ppaction://hlinkfile"/>
            </p:cNvPr>
            <p:cNvSpPr/>
            <p:nvPr/>
          </p:nvSpPr>
          <p:spPr>
            <a:xfrm>
              <a:off x="1524000" y="533400"/>
              <a:ext cx="7223843" cy="12321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 ক্ষেত্রে</a:t>
              </a:r>
              <a:endPara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CommunicationMainImage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90" y="2021995"/>
              <a:ext cx="4731774" cy="2667000"/>
            </a:xfrm>
            <a:prstGeom prst="rect">
              <a:avLst/>
            </a:prstGeom>
          </p:spPr>
        </p:pic>
        <p:pic>
          <p:nvPicPr>
            <p:cNvPr id="5" name="Picture 4" descr="web-image_2261720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8264" y="2021995"/>
              <a:ext cx="4243371" cy="2655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7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57200"/>
            <a:ext cx="10820400" cy="6019800"/>
            <a:chOff x="0" y="457200"/>
            <a:chExt cx="8686801" cy="6019800"/>
          </a:xfrm>
        </p:grpSpPr>
        <p:sp>
          <p:nvSpPr>
            <p:cNvPr id="3" name="Rectangle 2"/>
            <p:cNvSpPr/>
            <p:nvPr/>
          </p:nvSpPr>
          <p:spPr>
            <a:xfrm>
              <a:off x="1447800" y="457200"/>
              <a:ext cx="58674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শিক্ষা ক্ষেত্রে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jkj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5400"/>
              <a:ext cx="4419600" cy="3276600"/>
            </a:xfrm>
            <a:prstGeom prst="rect">
              <a:avLst/>
            </a:prstGeom>
          </p:spPr>
        </p:pic>
        <p:pic>
          <p:nvPicPr>
            <p:cNvPr id="5" name="Picture 4" descr="rrr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0" y="3200400"/>
              <a:ext cx="3810001" cy="327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0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33400"/>
            <a:ext cx="11277600" cy="6019800"/>
            <a:chOff x="457200" y="533400"/>
            <a:chExt cx="8159306" cy="5305055"/>
          </a:xfrm>
        </p:grpSpPr>
        <p:pic>
          <p:nvPicPr>
            <p:cNvPr id="3" name="Picture 2" descr="hh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676400"/>
              <a:ext cx="3886200" cy="3276600"/>
            </a:xfrm>
            <a:prstGeom prst="rect">
              <a:avLst/>
            </a:prstGeom>
          </p:spPr>
        </p:pic>
        <p:pic>
          <p:nvPicPr>
            <p:cNvPr id="4" name="Picture 3" descr="nnm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752600"/>
              <a:ext cx="4120706" cy="40858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চিকিৎসা ক্ষেত্রে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9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340" y="152400"/>
            <a:ext cx="11596260" cy="6308521"/>
            <a:chOff x="228600" y="533400"/>
            <a:chExt cx="8915400" cy="5927521"/>
          </a:xfrm>
        </p:grpSpPr>
        <p:sp>
          <p:nvSpPr>
            <p:cNvPr id="3" name="Rectangle 2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কর্ম সংস্থানের ক্ষেত্রে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617001_269897819778741_392910879_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1524000"/>
              <a:ext cx="4267200" cy="4876800"/>
            </a:xfrm>
            <a:prstGeom prst="rect">
              <a:avLst/>
            </a:prstGeom>
          </p:spPr>
        </p:pic>
        <p:pic>
          <p:nvPicPr>
            <p:cNvPr id="5" name="Picture 2" descr="C:\Users\jsc\Desktop\sharif\ugd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524000"/>
              <a:ext cx="4495800" cy="49369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184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0"/>
            <a:ext cx="11734800" cy="6416904"/>
            <a:chOff x="457200" y="533400"/>
            <a:chExt cx="8229600" cy="5883504"/>
          </a:xfrm>
        </p:grpSpPr>
        <p:sp>
          <p:nvSpPr>
            <p:cNvPr id="3" name="Rectangle 2"/>
            <p:cNvSpPr/>
            <p:nvPr/>
          </p:nvSpPr>
          <p:spPr>
            <a:xfrm>
              <a:off x="1524000" y="533400"/>
              <a:ext cx="5791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সামাজিক যোগাযোগে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2" descr="C:\Users\jsc\Desktop\sharif\urlhhhhh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676400"/>
              <a:ext cx="8229600" cy="47405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8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533400"/>
            <a:ext cx="84468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সংবাদ পাঠে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371600"/>
            <a:ext cx="10363200" cy="5029200"/>
            <a:chOff x="990600" y="1371600"/>
            <a:chExt cx="7105091" cy="5029200"/>
          </a:xfrm>
        </p:grpSpPr>
        <p:pic>
          <p:nvPicPr>
            <p:cNvPr id="4" name="Picture 3" descr="fefr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371600"/>
              <a:ext cx="7105091" cy="5029200"/>
            </a:xfrm>
            <a:prstGeom prst="rect">
              <a:avLst/>
            </a:prstGeom>
          </p:spPr>
        </p:pic>
        <p:pic>
          <p:nvPicPr>
            <p:cNvPr id="5" name="Picture 2" descr="C:\Users\jsc\Desktop\sharif\sangbad.com.b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3525" y="2092035"/>
              <a:ext cx="1828800" cy="457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896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533400"/>
            <a:ext cx="11353800" cy="4386321"/>
            <a:chOff x="381000" y="533400"/>
            <a:chExt cx="8382000" cy="2467781"/>
          </a:xfrm>
        </p:grpSpPr>
        <p:sp>
          <p:nvSpPr>
            <p:cNvPr id="3" name="Rectangle 2"/>
            <p:cNvSpPr/>
            <p:nvPr/>
          </p:nvSpPr>
          <p:spPr>
            <a:xfrm>
              <a:off x="1524000" y="533400"/>
              <a:ext cx="5791200" cy="7445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মূল্যায়ণঃ</a:t>
              </a:r>
              <a:endPara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1000" y="1390815"/>
              <a:ext cx="8382000" cy="1610366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6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১।বিশ্বগ্রাম কি?</a:t>
              </a:r>
            </a:p>
            <a:p>
              <a:r>
                <a:rPr lang="bn-BD" sz="6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২।বর্তমানে আমাদের দেশে কোন কোন ক্ষেত্র সমুহে বিশ্বগ্রামের সুবিধা পরিলক্ষিত হয়?</a:t>
              </a:r>
              <a:endPara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28600"/>
            <a:ext cx="11963400" cy="6208243"/>
            <a:chOff x="228600" y="228600"/>
            <a:chExt cx="8610600" cy="6208243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304800" y="1420085"/>
              <a:ext cx="8534400" cy="5016758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১।সারা বিশ্ব একটি বিশ্বগ্রামে পরিনত হওয়ার পেছনে  প্রযুক্তির  ভূমিকা বর্ণনা কর।</a:t>
              </a:r>
              <a:endPara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228600"/>
              <a:ext cx="8534400" cy="1323439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কাজঃ</a:t>
              </a:r>
              <a:endPara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3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0"/>
            <a:ext cx="7696200" cy="6858000"/>
            <a:chOff x="381000" y="0"/>
            <a:chExt cx="8382000" cy="6858000"/>
          </a:xfrm>
        </p:grpSpPr>
        <p:pic>
          <p:nvPicPr>
            <p:cNvPr id="3" name="Picture 2" descr="vvv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0"/>
              <a:ext cx="838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962400" y="2057400"/>
              <a:ext cx="250100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8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dirty="0" smtClean="0">
                <a:solidFill>
                  <a:schemeClr val="bg1"/>
                </a:solidFill>
                <a:latin typeface="AtraiMJ" pitchFamily="2" charset="0"/>
                <a:cs typeface="Atrai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1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36300"/>
            <a:ext cx="11582401" cy="6340699"/>
            <a:chOff x="-517676" y="360126"/>
            <a:chExt cx="8390040" cy="3983274"/>
          </a:xfrm>
        </p:grpSpPr>
        <p:grpSp>
          <p:nvGrpSpPr>
            <p:cNvPr id="3" name="Group 2"/>
            <p:cNvGrpSpPr/>
            <p:nvPr/>
          </p:nvGrpSpPr>
          <p:grpSpPr>
            <a:xfrm>
              <a:off x="-517676" y="370240"/>
              <a:ext cx="6292530" cy="3973160"/>
              <a:chOff x="-517676" y="294040"/>
              <a:chExt cx="6292530" cy="3973160"/>
            </a:xfrm>
            <a:noFill/>
          </p:grpSpPr>
          <p:sp>
            <p:nvSpPr>
              <p:cNvPr id="5" name="Rectangle 4"/>
              <p:cNvSpPr/>
              <p:nvPr/>
            </p:nvSpPr>
            <p:spPr>
              <a:xfrm>
                <a:off x="-517676" y="294040"/>
                <a:ext cx="4967786" cy="925160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115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এনামুল হক</a:t>
                </a:r>
                <a:endParaRPr 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-186490" y="1371600"/>
                <a:ext cx="3581400" cy="609600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8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প্রভাষক</a:t>
                </a:r>
                <a:endParaRPr lang="en-US" sz="8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517676" y="3657600"/>
                <a:ext cx="6182135" cy="609600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8000" b="1" dirty="0">
                    <a:solidFill>
                      <a:srgbClr val="2E03CD"/>
                    </a:solidFill>
                    <a:latin typeface="NikoshBAN" pitchFamily="2" charset="0"/>
                    <a:cs typeface="NikoshBAN" pitchFamily="2" charset="0"/>
                  </a:rPr>
                  <a:t>কসবা, ব্রাহ্মণবাড়ীয়া</a:t>
                </a:r>
                <a:endParaRPr lang="en-US" sz="8000" b="1" dirty="0">
                  <a:solidFill>
                    <a:srgbClr val="2E03CD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517676" y="2895600"/>
                <a:ext cx="6292530" cy="609600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8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কসবা টি.আলী ডিগ্রি কলেজ</a:t>
                </a:r>
                <a:endParaRPr lang="en-US" sz="8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517675" y="2133600"/>
                <a:ext cx="5574960" cy="60960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6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তথ্য ও যোগাযোগ </a:t>
                </a:r>
                <a:r>
                  <a:rPr lang="bn-BD" sz="6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প্রযুক্তি </a:t>
                </a:r>
                <a:r>
                  <a:rPr lang="bn-BD" sz="6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বিভাগ</a:t>
                </a:r>
                <a:endParaRPr lang="en-US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" name="Picture 3" descr="DSC02420.JPG"/>
            <p:cNvPicPr>
              <a:picLocks noChangeAspect="1"/>
            </p:cNvPicPr>
            <p:nvPr/>
          </p:nvPicPr>
          <p:blipFill rotWithShape="1">
            <a:blip r:embed="rId2"/>
            <a:srcRect l="7691" t="3333" r="8879" b="10811"/>
            <a:stretch/>
          </p:blipFill>
          <p:spPr>
            <a:xfrm>
              <a:off x="5222877" y="360126"/>
              <a:ext cx="2649487" cy="250582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7041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960" y="383146"/>
            <a:ext cx="11369040" cy="5562600"/>
            <a:chOff x="1514692" y="228600"/>
            <a:chExt cx="6943508" cy="5562600"/>
          </a:xfrm>
        </p:grpSpPr>
        <p:sp>
          <p:nvSpPr>
            <p:cNvPr id="3" name="Rounded Rectangle 2"/>
            <p:cNvSpPr/>
            <p:nvPr/>
          </p:nvSpPr>
          <p:spPr>
            <a:xfrm>
              <a:off x="1524000" y="1524000"/>
              <a:ext cx="6934200" cy="914400"/>
            </a:xfrm>
            <a:prstGeom prst="round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bn-BD" sz="6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66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BD" sz="6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তথ্য ও </a:t>
              </a:r>
              <a:r>
                <a:rPr lang="bn-BD" sz="6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যোগাযোগ </a:t>
              </a:r>
              <a:r>
                <a:rPr lang="bn-BD" sz="6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</a:p>
            <a:p>
              <a:pPr>
                <a:buFontTx/>
                <a:buNone/>
              </a:pPr>
              <a:endParaRPr lang="en-US" sz="6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14692" y="228600"/>
              <a:ext cx="3962400" cy="914400"/>
            </a:xfrm>
            <a:prstGeom prst="round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FontTx/>
                <a:buNone/>
              </a:pPr>
              <a:r>
                <a:rPr lang="bn-BD" sz="6600" spc="-15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একাদশ</a:t>
              </a:r>
              <a:endParaRPr lang="en-US" sz="60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29366" y="2588654"/>
              <a:ext cx="6928834" cy="916546"/>
            </a:xfrm>
            <a:prstGeom prst="roundRect">
              <a:avLst/>
            </a:prstGeom>
            <a:noFill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None/>
              </a:pPr>
              <a:r>
                <a:rPr lang="bn-BD" sz="6600" b="1" spc="-15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১, বিশ্ব ও বাংলাদেশ প্রেক্ষিত </a:t>
              </a:r>
              <a:endParaRPr lang="bn-BD" sz="6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0" y="3733800"/>
              <a:ext cx="4343400" cy="914400"/>
            </a:xfrm>
            <a:prstGeom prst="round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FontTx/>
                <a:buNone/>
              </a:pPr>
              <a:r>
                <a:rPr lang="en-US" sz="6600" spc="-15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BD" sz="6600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	</a:t>
              </a:r>
              <a:r>
                <a:rPr lang="bn-BD" sz="6600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৫৫মিনিট</a:t>
              </a:r>
              <a:endParaRPr lang="en-US" sz="66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24000" y="4876800"/>
              <a:ext cx="6934200" cy="914400"/>
            </a:xfrm>
            <a:prstGeom prst="round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buFontTx/>
                <a:buNone/>
              </a:pPr>
              <a:r>
                <a:rPr lang="bn-BD" sz="72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bn-BD" sz="66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7200" b="1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08</a:t>
              </a:r>
              <a:r>
                <a:rPr lang="bn-BD" sz="7200" b="1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-০</a:t>
              </a:r>
              <a:r>
                <a:rPr lang="en-US" sz="72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BD" sz="7200" b="1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-২০১৩ </a:t>
              </a:r>
              <a:r>
                <a:rPr lang="bn-BD" sz="72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খ্রিঃ</a:t>
              </a:r>
              <a:r>
                <a:rPr lang="bn-BD" sz="66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3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4394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1066800" y="1525250"/>
            <a:ext cx="94488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আজ হাতের মুঠোয়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066800"/>
            <a:ext cx="12192000" cy="53860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</a:t>
            </a:r>
            <a:endParaRPr lang="en-US" sz="3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95607"/>
            <a:ext cx="100584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raiMJ" pitchFamily="2" charset="0"/>
                <a:cs typeface="AtraiMJ" pitchFamily="2" charset="0"/>
              </a:rPr>
              <a:t>GLOBAL</a:t>
            </a:r>
          </a:p>
          <a:p>
            <a:pPr algn="ctr"/>
            <a:r>
              <a:rPr lang="en-US" sz="23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raiMJ" pitchFamily="2" charset="0"/>
                <a:cs typeface="AtraiMJ" pitchFamily="2" charset="0"/>
              </a:rPr>
              <a:t>VILLAGE</a:t>
            </a:r>
            <a:endParaRPr lang="en-US" sz="23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22860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524000"/>
            <a:ext cx="9753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কি তা বলতে পারবে</a:t>
            </a:r>
            <a:endParaRPr lang="bn-BD" sz="1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11811000" cy="5509200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আমাদের দেশে কোন কোন ক্ষেত্র সমুহে বিশ্বগ্রামের সুবিধা 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পরিলক্ষিত </a:t>
            </a:r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বলতে পারবে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756350"/>
            <a:ext cx="11277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এর প্রবর্তক কে বলতে পারবে</a:t>
            </a:r>
            <a:endParaRPr lang="bn-BD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4" grpId="1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11125200" cy="3770263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কি</a:t>
            </a:r>
            <a:endParaRPr lang="bn-BD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862" y="4572000"/>
            <a:ext cx="1104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raiMJ" pitchFamily="2" charset="0"/>
                <a:cs typeface="AtraiMJ" pitchFamily="2" charset="0"/>
              </a:rPr>
              <a:t>GLOBAL VILLAGE</a:t>
            </a:r>
            <a:endParaRPr lang="en-US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76200"/>
            <a:ext cx="4330562" cy="57912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467600" cy="7010400"/>
          </a:xfrm>
          <a:prstGeom prst="rect">
            <a:avLst/>
          </a:prstGeom>
        </p:spPr>
      </p:pic>
      <p:sp>
        <p:nvSpPr>
          <p:cNvPr id="4" name="Rounded Rectangle 3">
            <a:hlinkClick r:id="rId5" action="ppaction://hlinkfile"/>
          </p:cNvPr>
          <p:cNvSpPr/>
          <p:nvPr/>
        </p:nvSpPr>
        <p:spPr>
          <a:xfrm>
            <a:off x="914400" y="4038600"/>
            <a:ext cx="9753600" cy="18288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FontTx/>
              <a:buNone/>
            </a:pPr>
            <a:r>
              <a:rPr lang="bn-BD" sz="13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মার্শাল ম্যাকলুহান</a:t>
            </a:r>
            <a:endParaRPr lang="en-US" sz="13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1082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 ব্যবহারের </a:t>
            </a: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0501" y="1648361"/>
            <a:ext cx="9228897" cy="22159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ক্ষেত্রে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795552"/>
            <a:ext cx="9228897" cy="186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কর্মসংস্থানের </a:t>
            </a:r>
            <a:r>
              <a:rPr lang="bn-BD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752600"/>
            <a:ext cx="9228897" cy="22159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ক্ষেত্রে</a:t>
            </a:r>
            <a:endParaRPr lang="en-US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676400"/>
            <a:ext cx="9228897" cy="186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চিকিৎসা ক্ষেত্রে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600200"/>
            <a:ext cx="9228897" cy="26468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পাঠে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676400"/>
            <a:ext cx="9228897" cy="186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1795552"/>
            <a:ext cx="9228897" cy="186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ব্যবসায় -বানিজ্যে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1" y="1371600"/>
            <a:ext cx="9220200" cy="31547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19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1839</TotalTime>
  <Words>167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AtraiMJ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DOEL</cp:lastModifiedBy>
  <cp:revision>425</cp:revision>
  <dcterms:created xsi:type="dcterms:W3CDTF">2006-08-16T00:00:00Z</dcterms:created>
  <dcterms:modified xsi:type="dcterms:W3CDTF">2013-07-19T12:30:41Z</dcterms:modified>
</cp:coreProperties>
</file>